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3" r:id="rId4"/>
    <p:sldId id="268" r:id="rId5"/>
    <p:sldId id="269" r:id="rId6"/>
    <p:sldId id="262" r:id="rId7"/>
    <p:sldId id="259" r:id="rId8"/>
    <p:sldId id="264" r:id="rId9"/>
    <p:sldId id="258" r:id="rId10"/>
    <p:sldId id="265" r:id="rId11"/>
    <p:sldId id="270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576CE38-B6BC-423D-932C-315A542F541D}" type="datetimeFigureOut">
              <a:rPr lang="et-EE" smtClean="0"/>
              <a:t>21.11.2011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FBA72D3-049D-4E8B-A50E-1647F866E4B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CE38-B6BC-423D-932C-315A542F541D}" type="datetimeFigureOut">
              <a:rPr lang="et-EE" smtClean="0"/>
              <a:t>21.11.2011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2D3-049D-4E8B-A50E-1647F866E4B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CE38-B6BC-423D-932C-315A542F541D}" type="datetimeFigureOut">
              <a:rPr lang="et-EE" smtClean="0"/>
              <a:t>21.11.2011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2D3-049D-4E8B-A50E-1647F866E4B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CE38-B6BC-423D-932C-315A542F541D}" type="datetimeFigureOut">
              <a:rPr lang="et-EE" smtClean="0"/>
              <a:t>21.11.2011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2D3-049D-4E8B-A50E-1647F866E4B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CE38-B6BC-423D-932C-315A542F541D}" type="datetimeFigureOut">
              <a:rPr lang="et-EE" smtClean="0"/>
              <a:t>21.11.2011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2D3-049D-4E8B-A50E-1647F866E4B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CE38-B6BC-423D-932C-315A542F541D}" type="datetimeFigureOut">
              <a:rPr lang="et-EE" smtClean="0"/>
              <a:t>21.11.2011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2D3-049D-4E8B-A50E-1647F866E4BC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CE38-B6BC-423D-932C-315A542F541D}" type="datetimeFigureOut">
              <a:rPr lang="et-EE" smtClean="0"/>
              <a:t>21.11.2011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2D3-049D-4E8B-A50E-1647F866E4BC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CE38-B6BC-423D-932C-315A542F541D}" type="datetimeFigureOut">
              <a:rPr lang="et-EE" smtClean="0"/>
              <a:t>21.11.2011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2D3-049D-4E8B-A50E-1647F866E4B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CE38-B6BC-423D-932C-315A542F541D}" type="datetimeFigureOut">
              <a:rPr lang="et-EE" smtClean="0"/>
              <a:t>21.11.2011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72D3-049D-4E8B-A50E-1647F866E4B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576CE38-B6BC-423D-932C-315A542F541D}" type="datetimeFigureOut">
              <a:rPr lang="et-EE" smtClean="0"/>
              <a:t>21.11.2011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FBA72D3-049D-4E8B-A50E-1647F866E4B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576CE38-B6BC-423D-932C-315A542F541D}" type="datetimeFigureOut">
              <a:rPr lang="et-EE" smtClean="0"/>
              <a:t>21.11.2011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FBA72D3-049D-4E8B-A50E-1647F866E4B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576CE38-B6BC-423D-932C-315A542F541D}" type="datetimeFigureOut">
              <a:rPr lang="et-EE" smtClean="0"/>
              <a:t>21.11.2011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FBA72D3-049D-4E8B-A50E-1647F866E4BC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smtClean="0">
                <a:effectLst/>
              </a:rPr>
              <a:t>Kuidas esineda töövestlusel – välimusest sisuni</a:t>
            </a:r>
            <a:endParaRPr lang="et-EE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060848"/>
            <a:ext cx="6032500" cy="266429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2987824" y="5085184"/>
            <a:ext cx="3049588" cy="10536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t-EE" sz="2000" b="1" dirty="0" smtClean="0"/>
              <a:t>Ingrid Maasi</a:t>
            </a:r>
          </a:p>
          <a:p>
            <a:pPr marL="0" indent="0" algn="ctr">
              <a:buNone/>
            </a:pPr>
            <a:r>
              <a:rPr lang="et-EE" sz="2000" dirty="0"/>
              <a:t>i</a:t>
            </a:r>
            <a:r>
              <a:rPr lang="et-EE" sz="2000" dirty="0" smtClean="0"/>
              <a:t>ngrid.maasi@eek.ee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7059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/>
              <a:t>Tüüpilised vead, mida intervjuudel tehakse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t-EE" dirty="0" smtClean="0"/>
              <a:t>Enda </a:t>
            </a:r>
            <a:r>
              <a:rPr lang="et-EE" dirty="0"/>
              <a:t>üles upitamine ilma näideteta. </a:t>
            </a:r>
          </a:p>
          <a:p>
            <a:pPr lvl="0"/>
            <a:r>
              <a:rPr lang="et-EE" dirty="0"/>
              <a:t>Segased vastused küsimustele. </a:t>
            </a:r>
          </a:p>
          <a:p>
            <a:pPr lvl="0"/>
            <a:r>
              <a:rPr lang="et-EE" dirty="0"/>
              <a:t>Entusiasmi puudumine. </a:t>
            </a:r>
          </a:p>
          <a:p>
            <a:pPr lvl="0"/>
            <a:r>
              <a:rPr lang="et-EE" dirty="0"/>
              <a:t>Ainult "jah" ja "ei" vastused. </a:t>
            </a:r>
          </a:p>
          <a:p>
            <a:pPr lvl="0"/>
            <a:r>
              <a:rPr lang="et-EE" dirty="0"/>
              <a:t>Intervjueerija kutsumine eesnime järgi või vale nimega kutsumine. </a:t>
            </a:r>
          </a:p>
          <a:p>
            <a:pPr lvl="0"/>
            <a:r>
              <a:rPr lang="et-EE" dirty="0"/>
              <a:t>Endise tööandja sõimamine. </a:t>
            </a:r>
          </a:p>
          <a:p>
            <a:pPr lvl="0"/>
            <a:r>
              <a:rPr lang="et-EE" dirty="0"/>
              <a:t>Kui küsitakse: "Kas Teil on küsimusi", vastad "ei"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1761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-60000">
            <a:off x="854694" y="1011307"/>
            <a:ext cx="3531625" cy="3137660"/>
          </a:xfrm>
        </p:spPr>
        <p:txBody>
          <a:bodyPr>
            <a:normAutofit/>
          </a:bodyPr>
          <a:lstStyle/>
          <a:p>
            <a:r>
              <a:rPr lang="et-EE" sz="2800" b="1" dirty="0" smtClean="0"/>
              <a:t>Usu iseendasse!</a:t>
            </a:r>
            <a:br>
              <a:rPr lang="et-EE" sz="2800" b="1" dirty="0" smtClean="0"/>
            </a:br>
            <a:r>
              <a:rPr lang="et-EE" sz="2800" b="1" dirty="0" smtClean="0"/>
              <a:t/>
            </a:r>
            <a:br>
              <a:rPr lang="et-EE" sz="2800" b="1" dirty="0" smtClean="0"/>
            </a:br>
            <a:r>
              <a:rPr lang="et-EE" sz="2800" b="1" dirty="0" smtClean="0"/>
              <a:t>Näita ennast parimast küljest ...</a:t>
            </a:r>
            <a:endParaRPr lang="et-EE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4686244" y="764741"/>
            <a:ext cx="3333683" cy="486914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 rot="-60000">
            <a:off x="4446013" y="4975295"/>
            <a:ext cx="3929185" cy="2100400"/>
          </a:xfrm>
        </p:spPr>
        <p:txBody>
          <a:bodyPr>
            <a:normAutofit/>
          </a:bodyPr>
          <a:lstStyle/>
          <a:p>
            <a:endParaRPr lang="et-EE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t-E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t-E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 ja see töökoht on Sinu!</a:t>
            </a:r>
            <a:endParaRPr lang="et-E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68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xpressbywords.files.wordpress.com/2011/01/job-interview-nervous.gif?w=200&amp;h=2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531" y="1196752"/>
            <a:ext cx="4176464" cy="44644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499993" y="1628800"/>
            <a:ext cx="1368152" cy="20005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t-E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itchFamily="18" charset="-120"/>
                <a:ea typeface="PMingLiU" pitchFamily="18" charset="-120"/>
                <a:cs typeface="MV Boli" pitchFamily="2" charset="0"/>
              </a:rPr>
              <a:t>Sinu esimene töövestlus</a:t>
            </a:r>
          </a:p>
          <a:p>
            <a:endParaRPr lang="et-EE" sz="2000" b="1" dirty="0">
              <a:latin typeface="PMingLiU" pitchFamily="18" charset="-120"/>
              <a:ea typeface="PMingLiU" pitchFamily="18" charset="-120"/>
              <a:cs typeface="MV Boli" pitchFamily="2" charset="0"/>
            </a:endParaRPr>
          </a:p>
          <a:p>
            <a:pPr algn="ctr"/>
            <a:r>
              <a:rPr lang="et-E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itchFamily="18" charset="-120"/>
                <a:ea typeface="PMingLiU" pitchFamily="18" charset="-120"/>
                <a:cs typeface="MV Boli" pitchFamily="2" charset="0"/>
              </a:rPr>
              <a:t>Oled närvis?</a:t>
            </a:r>
            <a:endParaRPr lang="et-EE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itchFamily="18" charset="-120"/>
              <a:ea typeface="PMingLiU" pitchFamily="18" charset="-12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smtClean="0"/>
              <a:t>Kuidas valmistuda töövestluseks?</a:t>
            </a:r>
            <a:endParaRPr lang="et-E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565344" cy="3974040"/>
          </a:xfrm>
        </p:spPr>
        <p:txBody>
          <a:bodyPr>
            <a:normAutofit lnSpcReduction="10000"/>
          </a:bodyPr>
          <a:lstStyle/>
          <a:p>
            <a:pPr lvl="0"/>
            <a:r>
              <a:rPr lang="et-EE" dirty="0"/>
              <a:t>Võta kaasa kõik vajalikuna tunduvad dokumendid;</a:t>
            </a:r>
          </a:p>
          <a:p>
            <a:pPr lvl="0"/>
            <a:r>
              <a:rPr lang="et-EE" dirty="0"/>
              <a:t>Tee eeltööd/ taustauuringut ettevõtte kohta;</a:t>
            </a:r>
          </a:p>
          <a:p>
            <a:r>
              <a:rPr lang="et-EE" dirty="0"/>
              <a:t>„Miks just sina?“ küsimusele vastuste leidmine</a:t>
            </a:r>
          </a:p>
          <a:p>
            <a:r>
              <a:rPr lang="et-EE" dirty="0" smtClean="0"/>
              <a:t>Harjuta </a:t>
            </a:r>
            <a:r>
              <a:rPr lang="et-EE" dirty="0"/>
              <a:t>tuttavatega intervjuu küsimustele vastamist</a:t>
            </a:r>
            <a:r>
              <a:rPr lang="et-EE" dirty="0" smtClean="0"/>
              <a:t>.</a:t>
            </a:r>
          </a:p>
          <a:p>
            <a:r>
              <a:rPr lang="et-EE" dirty="0"/>
              <a:t>Uuri välja konkreetne aadress ning planeeri oma marsruut.</a:t>
            </a:r>
          </a:p>
          <a:p>
            <a:pPr lvl="0"/>
            <a:r>
              <a:rPr lang="et-EE" dirty="0" smtClean="0"/>
              <a:t>Vali </a:t>
            </a:r>
            <a:r>
              <a:rPr lang="et-EE" dirty="0"/>
              <a:t>välja sobilikud riided, millega minna töövestlusele.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928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65245" cy="1202485"/>
          </a:xfrm>
        </p:spPr>
        <p:txBody>
          <a:bodyPr>
            <a:normAutofit/>
          </a:bodyPr>
          <a:lstStyle/>
          <a:p>
            <a:r>
              <a:rPr lang="et-EE" sz="3200" b="1" dirty="0" smtClean="0"/>
              <a:t>Riietumise head tavad</a:t>
            </a:r>
            <a:endParaRPr lang="et-EE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268760"/>
            <a:ext cx="4032447" cy="4765620"/>
          </a:xfrm>
        </p:spPr>
      </p:pic>
    </p:spTree>
    <p:extLst>
      <p:ext uri="{BB962C8B-B14F-4D97-AF65-F5344CB8AC3E}">
        <p14:creationId xmlns:p14="http://schemas.microsoft.com/office/powerpoint/2010/main" val="41606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smtClean="0"/>
              <a:t>Riietumise head tavad</a:t>
            </a:r>
            <a:endParaRPr lang="et-E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Kanna ülikonda/ kostüümi</a:t>
            </a:r>
          </a:p>
          <a:p>
            <a:r>
              <a:rPr lang="et-EE" dirty="0" smtClean="0"/>
              <a:t>Löö kingad läikima!</a:t>
            </a:r>
          </a:p>
          <a:p>
            <a:r>
              <a:rPr lang="et-EE" dirty="0" smtClean="0"/>
              <a:t>Kanna konservatiivsemaid ehteid.</a:t>
            </a:r>
          </a:p>
          <a:p>
            <a:r>
              <a:rPr lang="et-EE" dirty="0" smtClean="0"/>
              <a:t>Tee taskud tühjaks.</a:t>
            </a:r>
          </a:p>
          <a:p>
            <a:r>
              <a:rPr lang="et-EE" dirty="0" smtClean="0"/>
              <a:t>Ei mingit miniseelikut, ülikõrgeid kontsi ega avarat dekolteed.</a:t>
            </a:r>
          </a:p>
          <a:p>
            <a:r>
              <a:rPr lang="et-EE" dirty="0" smtClean="0"/>
              <a:t>Tee käed ja küüned korda.</a:t>
            </a:r>
          </a:p>
          <a:p>
            <a:r>
              <a:rPr lang="et-EE" dirty="0" smtClean="0"/>
              <a:t>Säti juuksed korda!</a:t>
            </a:r>
          </a:p>
          <a:p>
            <a:r>
              <a:rPr lang="et-EE" dirty="0" smtClean="0"/>
              <a:t>Kanna tagasihoidlikku jumestust.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3978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smtClean="0"/>
              <a:t>Kuidas endast head muljet jätta?</a:t>
            </a:r>
            <a:endParaRPr lang="et-E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Pea kellaaegadest kinni.</a:t>
            </a:r>
          </a:p>
          <a:p>
            <a:r>
              <a:rPr lang="et-EE" sz="2800" dirty="0" smtClean="0"/>
              <a:t>Tervita </a:t>
            </a:r>
            <a:r>
              <a:rPr lang="et-EE" sz="2800" dirty="0"/>
              <a:t>käepigistusega</a:t>
            </a:r>
            <a:r>
              <a:rPr lang="et-EE" sz="2800" dirty="0" smtClean="0"/>
              <a:t>.</a:t>
            </a:r>
          </a:p>
          <a:p>
            <a:r>
              <a:rPr lang="et-EE" sz="2800" dirty="0" smtClean="0"/>
              <a:t>„Tere, mina olen..!“</a:t>
            </a:r>
            <a:endParaRPr lang="et-EE" sz="2800" dirty="0"/>
          </a:p>
          <a:p>
            <a:r>
              <a:rPr lang="et-EE" sz="2800" dirty="0" smtClean="0"/>
              <a:t>Hoia </a:t>
            </a:r>
            <a:r>
              <a:rPr lang="et-EE" sz="2800" dirty="0"/>
              <a:t>vestluspartneritega silmsidet</a:t>
            </a:r>
            <a:r>
              <a:rPr lang="et-EE" sz="2800" dirty="0" smtClean="0"/>
              <a:t>.</a:t>
            </a:r>
          </a:p>
          <a:p>
            <a:r>
              <a:rPr lang="et-EE" sz="2800" dirty="0" smtClean="0"/>
              <a:t>Tunne huvi!</a:t>
            </a:r>
          </a:p>
          <a:p>
            <a:r>
              <a:rPr lang="et-EE" sz="2800" dirty="0" smtClean="0"/>
              <a:t>Ole heatujuline, joo pakutud kohvi.</a:t>
            </a:r>
          </a:p>
          <a:p>
            <a:r>
              <a:rPr lang="et-EE" sz="2800" dirty="0" smtClean="0"/>
              <a:t>Ära unusta nätsu suhu.</a:t>
            </a:r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9648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3200" b="1" dirty="0" smtClean="0"/>
              <a:t>Elemendid</a:t>
            </a:r>
            <a:r>
              <a:rPr lang="et-EE" sz="3200" b="1" dirty="0"/>
              <a:t>, mis iseloomustavad pea kõiki intervjuusid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dirty="0"/>
              <a:t>Intervjueerija tutvustab </a:t>
            </a:r>
            <a:r>
              <a:rPr lang="et-EE" dirty="0" smtClean="0"/>
              <a:t>end ja oma ettevõtet;</a:t>
            </a:r>
            <a:endParaRPr lang="et-EE" dirty="0"/>
          </a:p>
          <a:p>
            <a:pPr lvl="0"/>
            <a:r>
              <a:rPr lang="et-EE" dirty="0"/>
              <a:t>arutelu </a:t>
            </a:r>
            <a:r>
              <a:rPr lang="et-EE" dirty="0" smtClean="0"/>
              <a:t>sinu </a:t>
            </a:r>
            <a:r>
              <a:rPr lang="et-EE" dirty="0"/>
              <a:t>hariduse </a:t>
            </a:r>
            <a:r>
              <a:rPr lang="et-EE" dirty="0" smtClean="0"/>
              <a:t>ning </a:t>
            </a:r>
            <a:r>
              <a:rPr lang="et-EE" dirty="0"/>
              <a:t>karjääri </a:t>
            </a:r>
            <a:r>
              <a:rPr lang="et-EE" dirty="0" smtClean="0"/>
              <a:t>kohta;</a:t>
            </a:r>
            <a:endParaRPr lang="et-EE" dirty="0"/>
          </a:p>
          <a:p>
            <a:pPr lvl="0"/>
            <a:r>
              <a:rPr lang="et-EE" dirty="0"/>
              <a:t>arutelu sinu ametialaste </a:t>
            </a:r>
            <a:r>
              <a:rPr lang="et-EE" dirty="0" smtClean="0"/>
              <a:t>ootuste </a:t>
            </a:r>
            <a:r>
              <a:rPr lang="et-EE" dirty="0"/>
              <a:t>üle</a:t>
            </a:r>
          </a:p>
          <a:p>
            <a:pPr lvl="0"/>
            <a:r>
              <a:rPr lang="et-EE" dirty="0" smtClean="0"/>
              <a:t>küsimused, </a:t>
            </a:r>
            <a:r>
              <a:rPr lang="et-EE" dirty="0"/>
              <a:t>selgitamaks sinu </a:t>
            </a:r>
            <a:r>
              <a:rPr lang="et-EE" dirty="0" smtClean="0"/>
              <a:t>iseloomu, </a:t>
            </a:r>
            <a:r>
              <a:rPr lang="et-EE" dirty="0"/>
              <a:t>suhtumisi inimestesse ning ellu </a:t>
            </a:r>
            <a:r>
              <a:rPr lang="et-EE" dirty="0" smtClean="0"/>
              <a:t>üldiselt;</a:t>
            </a:r>
            <a:endParaRPr lang="et-EE" dirty="0"/>
          </a:p>
          <a:p>
            <a:pPr lvl="0"/>
            <a:r>
              <a:rPr lang="et-EE" dirty="0" smtClean="0"/>
              <a:t>tööülesannete kirjeldused;</a:t>
            </a:r>
            <a:endParaRPr lang="et-EE" dirty="0"/>
          </a:p>
          <a:p>
            <a:pPr lvl="0"/>
            <a:r>
              <a:rPr lang="et-EE" dirty="0"/>
              <a:t>muud </a:t>
            </a:r>
            <a:r>
              <a:rPr lang="et-EE" dirty="0" smtClean="0"/>
              <a:t>küsimused</a:t>
            </a:r>
            <a:r>
              <a:rPr lang="et-EE" dirty="0"/>
              <a:t> </a:t>
            </a:r>
            <a:r>
              <a:rPr lang="et-EE" dirty="0" smtClean="0"/>
              <a:t>(kandideerija küsimused).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128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smtClean="0"/>
              <a:t>Kuidas olla ja käituda?</a:t>
            </a:r>
            <a:endParaRPr lang="et-E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988840"/>
            <a:ext cx="6205304" cy="3830023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Käitu tavapäraselt! Ole asjalik ja sõbralik.</a:t>
            </a:r>
          </a:p>
          <a:p>
            <a:r>
              <a:rPr lang="et-EE" dirty="0" smtClean="0"/>
              <a:t>Töövestlust juhib tööandja;</a:t>
            </a:r>
          </a:p>
          <a:p>
            <a:r>
              <a:rPr lang="et-EE" dirty="0" smtClean="0"/>
              <a:t>Vasta küsimustele lühidalt ja konkreetselt.</a:t>
            </a:r>
          </a:p>
          <a:p>
            <a:r>
              <a:rPr lang="et-EE" dirty="0" smtClean="0"/>
              <a:t>Anna positiivseid vastuseid ka negatiivsetele küsimustele.</a:t>
            </a:r>
          </a:p>
          <a:p>
            <a:r>
              <a:rPr lang="et-EE" dirty="0" smtClean="0"/>
              <a:t>Mõtle mida ütled!</a:t>
            </a:r>
          </a:p>
          <a:p>
            <a:r>
              <a:rPr lang="et-EE" dirty="0" smtClean="0"/>
              <a:t>Näita üles huvi selle vastu, mida sulle räägitakse.</a:t>
            </a:r>
          </a:p>
          <a:p>
            <a:r>
              <a:rPr lang="et-EE" dirty="0" smtClean="0"/>
              <a:t>Küsi kindlasti kui sulle selleks võimalus antakse.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378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/>
              <a:t>Tüüpilised vead, mida intervjuudel tehakse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t-EE" dirty="0" smtClean="0"/>
              <a:t>Hilinemine!</a:t>
            </a:r>
          </a:p>
          <a:p>
            <a:pPr lvl="0"/>
            <a:r>
              <a:rPr lang="et-EE" dirty="0" smtClean="0"/>
              <a:t>Hoolitsemata välimus. </a:t>
            </a:r>
          </a:p>
          <a:p>
            <a:pPr lvl="0"/>
            <a:r>
              <a:rPr lang="et-EE" dirty="0" smtClean="0"/>
              <a:t>Alkoholi või tubaka lõhnad.</a:t>
            </a:r>
            <a:endParaRPr lang="et-EE" dirty="0"/>
          </a:p>
          <a:p>
            <a:pPr lvl="0"/>
            <a:r>
              <a:rPr lang="et-EE" dirty="0"/>
              <a:t>Toolil </a:t>
            </a:r>
            <a:r>
              <a:rPr lang="et-EE" dirty="0" smtClean="0"/>
              <a:t>lösutamine</a:t>
            </a:r>
            <a:r>
              <a:rPr lang="et-EE" dirty="0"/>
              <a:t> </a:t>
            </a:r>
            <a:r>
              <a:rPr lang="et-EE" dirty="0" smtClean="0"/>
              <a:t>ja ka liikumatult istumine.</a:t>
            </a:r>
            <a:endParaRPr lang="et-EE" dirty="0"/>
          </a:p>
          <a:p>
            <a:pPr lvl="0"/>
            <a:r>
              <a:rPr lang="et-EE" dirty="0"/>
              <a:t>Silmside </a:t>
            </a:r>
            <a:r>
              <a:rPr lang="et-EE" dirty="0" smtClean="0"/>
              <a:t>eiramine</a:t>
            </a:r>
            <a:r>
              <a:rPr lang="et-EE" dirty="0"/>
              <a:t> </a:t>
            </a:r>
            <a:r>
              <a:rPr lang="et-EE" dirty="0" smtClean="0"/>
              <a:t>või jõllitamine</a:t>
            </a:r>
            <a:endParaRPr lang="et-EE" dirty="0"/>
          </a:p>
          <a:p>
            <a:pPr lvl="0"/>
            <a:r>
              <a:rPr lang="et-EE" dirty="0"/>
              <a:t>"Omamehelik" käitumine </a:t>
            </a:r>
            <a:endParaRPr lang="et-EE" dirty="0" smtClean="0"/>
          </a:p>
          <a:p>
            <a:pPr lvl="0"/>
            <a:r>
              <a:rPr lang="et-EE" dirty="0"/>
              <a:t>Sinu võimete mitteseostamine pakutava </a:t>
            </a:r>
            <a:r>
              <a:rPr lang="et-EE" dirty="0" smtClean="0"/>
              <a:t>kohaga</a:t>
            </a:r>
          </a:p>
          <a:p>
            <a:pPr lvl="0"/>
            <a:r>
              <a:rPr lang="et-EE" dirty="0" smtClean="0"/>
              <a:t>Ettevõtte tegevusalade mittetundmine.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143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1522</TotalTime>
  <Words>353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Kuidas esineda töövestlusel – välimusest sisuni</vt:lpstr>
      <vt:lpstr>PowerPoint Presentation</vt:lpstr>
      <vt:lpstr>Kuidas valmistuda töövestluseks?</vt:lpstr>
      <vt:lpstr>Riietumise head tavad</vt:lpstr>
      <vt:lpstr>Riietumise head tavad</vt:lpstr>
      <vt:lpstr>Kuidas endast head muljet jätta?</vt:lpstr>
      <vt:lpstr>Elemendid, mis iseloomustavad pea kõiki intervjuusid</vt:lpstr>
      <vt:lpstr>Kuidas olla ja käituda?</vt:lpstr>
      <vt:lpstr>Tüüpilised vead, mida intervjuudel tehakse</vt:lpstr>
      <vt:lpstr>Tüüpilised vead, mida intervjuudel tehakse</vt:lpstr>
      <vt:lpstr>Usu iseendasse!  Näita ennast parimast küljest 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Kuidas esineda töövestlusel – välimusest sisuni</dc:title>
  <dc:creator>Kasutaja</dc:creator>
  <cp:lastModifiedBy>Kasutaja</cp:lastModifiedBy>
  <cp:revision>14</cp:revision>
  <dcterms:created xsi:type="dcterms:W3CDTF">2011-11-21T20:16:13Z</dcterms:created>
  <dcterms:modified xsi:type="dcterms:W3CDTF">2011-11-22T21:38:39Z</dcterms:modified>
</cp:coreProperties>
</file>